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F18BFB-CAC5-4107-9209-67881EC1DBC9}" type="datetimeFigureOut">
              <a:rPr lang="en-GB" smtClean="0"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5CE18D-AC23-4E04-A2D1-37FF6326F6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Belonging and Integrating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6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11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QEZOfFbS5Az4UgABblhDm5g90W0Aj2PF3Hh2jShiCM3lV3sgFS6s0v6j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98" y="1484784"/>
            <a:ext cx="56268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0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08347"/>
            <a:ext cx="2877096" cy="325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3641" y="4567238"/>
            <a:ext cx="3429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Ted Bundy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20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1196752"/>
            <a:ext cx="3228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9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6" y="1412777"/>
            <a:ext cx="3216358" cy="337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4789953"/>
            <a:ext cx="4312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Wesley Snipes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01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8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023980" cy="403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6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79229" cy="42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5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00250"/>
            <a:ext cx="27241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23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12" y="1916832"/>
            <a:ext cx="5123783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4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196752"/>
            <a:ext cx="5353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First Impressions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2413338"/>
            <a:ext cx="61206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WE ALL HAVE FIRST IMPRESSIONS OF SOMEONE WE JUST MET. BUT WHY? Why do we form an opinion about someone without really knowing anything about him or her--aside perhaps from a few remarks or readily observable traits?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38" y="1268760"/>
            <a:ext cx="3013382" cy="40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ros2008.inria.fr/kan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31912"/>
            <a:ext cx="3888432" cy="43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8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ciencedaily.com/2008/10/081022135809-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7"/>
          <a:stretch/>
        </p:blipFill>
        <p:spPr bwMode="auto">
          <a:xfrm>
            <a:off x="1835696" y="1556792"/>
            <a:ext cx="5276850" cy="36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6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olfson.ox.ac.uk/~floridi/blog/uploaded_images/wrinkles-703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392488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58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302041" cy="40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8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67" y="1268760"/>
            <a:ext cx="6617785" cy="37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3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820516" cy="42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5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69" y="1412775"/>
            <a:ext cx="5604143" cy="40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6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</TotalTime>
  <Words>51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Belonging and Integrating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Belonging and Integrating</dc:title>
  <dc:creator>Room2</dc:creator>
  <cp:lastModifiedBy>Room2</cp:lastModifiedBy>
  <cp:revision>3</cp:revision>
  <dcterms:created xsi:type="dcterms:W3CDTF">2011-09-15T11:03:36Z</dcterms:created>
  <dcterms:modified xsi:type="dcterms:W3CDTF">2011-09-15T11:29:38Z</dcterms:modified>
</cp:coreProperties>
</file>