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9" r:id="rId4"/>
    <p:sldId id="257" r:id="rId5"/>
    <p:sldId id="258" r:id="rId6"/>
    <p:sldId id="260" r:id="rId7"/>
    <p:sldId id="261" r:id="rId8"/>
    <p:sldId id="266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C41F-7C15-4F4C-9000-C041BBD37C03}" type="datetimeFigureOut">
              <a:rPr lang="en-IE" smtClean="0"/>
              <a:t>04/02/2013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F412-6F0D-46BF-90F0-2A1B617FD16A}" type="slidenum">
              <a:rPr lang="en-IE" smtClean="0"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1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C41F-7C15-4F4C-9000-C041BBD37C03}" type="datetimeFigureOut">
              <a:rPr lang="en-IE" smtClean="0"/>
              <a:t>04/02/2013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F412-6F0D-46BF-90F0-2A1B617FD16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1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C41F-7C15-4F4C-9000-C041BBD37C03}" type="datetimeFigureOut">
              <a:rPr lang="en-IE" smtClean="0"/>
              <a:t>04/02/2013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F412-6F0D-46BF-90F0-2A1B617FD16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1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C41F-7C15-4F4C-9000-C041BBD37C03}" type="datetimeFigureOut">
              <a:rPr lang="en-IE" smtClean="0"/>
              <a:t>04/02/2013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F412-6F0D-46BF-90F0-2A1B617FD16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1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C41F-7C15-4F4C-9000-C041BBD37C03}" type="datetimeFigureOut">
              <a:rPr lang="en-IE" smtClean="0"/>
              <a:t>04/02/2013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F412-6F0D-46BF-90F0-2A1B617FD16A}" type="slidenum">
              <a:rPr lang="en-IE" smtClean="0"/>
              <a:t>‹#›</a:t>
            </a:fld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1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C41F-7C15-4F4C-9000-C041BBD37C03}" type="datetimeFigureOut">
              <a:rPr lang="en-IE" smtClean="0"/>
              <a:t>04/02/2013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F412-6F0D-46BF-90F0-2A1B617FD16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1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C41F-7C15-4F4C-9000-C041BBD37C03}" type="datetimeFigureOut">
              <a:rPr lang="en-IE" smtClean="0"/>
              <a:t>04/02/2013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F412-6F0D-46BF-90F0-2A1B617FD16A}" type="slidenum">
              <a:rPr lang="en-IE" smtClean="0"/>
              <a:t>‹#›</a:t>
            </a:fld>
            <a:endParaRPr lang="en-IE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1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C41F-7C15-4F4C-9000-C041BBD37C03}" type="datetimeFigureOut">
              <a:rPr lang="en-IE" smtClean="0"/>
              <a:t>04/02/2013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F412-6F0D-46BF-90F0-2A1B617FD16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1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C41F-7C15-4F4C-9000-C041BBD37C03}" type="datetimeFigureOut">
              <a:rPr lang="en-IE" smtClean="0"/>
              <a:t>04/02/2013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F412-6F0D-46BF-90F0-2A1B617FD16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1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C41F-7C15-4F4C-9000-C041BBD37C03}" type="datetimeFigureOut">
              <a:rPr lang="en-IE" smtClean="0"/>
              <a:t>04/02/2013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F412-6F0D-46BF-90F0-2A1B617FD16A}" type="slidenum">
              <a:rPr lang="en-IE" smtClean="0"/>
              <a:t>‹#›</a:t>
            </a:fld>
            <a:endParaRPr lang="en-IE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1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C41F-7C15-4F4C-9000-C041BBD37C03}" type="datetimeFigureOut">
              <a:rPr lang="en-IE" smtClean="0"/>
              <a:t>04/02/2013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F412-6F0D-46BF-90F0-2A1B617FD16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1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3E9C41F-7C15-4F4C-9000-C041BBD37C03}" type="datetimeFigureOut">
              <a:rPr lang="en-IE" smtClean="0"/>
              <a:t>04/02/2013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711F412-6F0D-46BF-90F0-2A1B617FD16A}" type="slidenum">
              <a:rPr lang="en-IE" smtClean="0"/>
              <a:t>‹#›</a:t>
            </a:fld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13" name="chimes.wav"/>
          </p:stSnd>
        </p:sndAc>
      </p:transition>
    </mc:Choice>
    <mc:Fallback xmlns="">
      <p:transition spd="slow">
        <p:dissolve/>
        <p:sndAc>
          <p:stSnd>
            <p:snd r:embed="rId14" name="chimes.wav"/>
          </p:stSnd>
        </p:sndAc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Contraception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3A3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5633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479061"/>
            <a:ext cx="62680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Conception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948" y="2030364"/>
            <a:ext cx="6018372" cy="400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692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7130"/>
            <a:ext cx="6584770" cy="621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624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8817" y="2564904"/>
            <a:ext cx="790639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the only 100% </a:t>
            </a:r>
          </a:p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effective method of contraception?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261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9273" y="2967335"/>
            <a:ext cx="85054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Who is responsible for contraception?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933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0872" y="260648"/>
            <a:ext cx="73422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Types of contraception</a:t>
            </a:r>
            <a:endParaRPr lang="en-U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7356" y="1412776"/>
            <a:ext cx="79692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itchFamily="34" charset="0"/>
              <a:buChar char="•"/>
            </a:pPr>
            <a:r>
              <a:rPr lang="en-IE" sz="8800" dirty="0" smtClean="0"/>
              <a:t>Barrier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en-IE" sz="8800" dirty="0" smtClean="0"/>
              <a:t>Hormonal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en-IE" sz="8800" dirty="0" smtClean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402670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371848"/>
              </p:ext>
            </p:extLst>
          </p:nvPr>
        </p:nvGraphicFramePr>
        <p:xfrm>
          <a:off x="179507" y="620689"/>
          <a:ext cx="8856988" cy="4824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33"/>
                <a:gridCol w="1224136"/>
                <a:gridCol w="1419583"/>
                <a:gridCol w="1265284"/>
                <a:gridCol w="1265284"/>
                <a:gridCol w="1265284"/>
                <a:gridCol w="1265284"/>
              </a:tblGrid>
              <a:tr h="954304">
                <a:tc>
                  <a:txBody>
                    <a:bodyPr/>
                    <a:lstStyle/>
                    <a:p>
                      <a:r>
                        <a:rPr lang="en-IE" dirty="0" smtClean="0"/>
                        <a:t>Monday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Tuesday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Wednesday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Thursday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Friday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Saturday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Sunday</a:t>
                      </a:r>
                      <a:endParaRPr lang="en-IE" dirty="0"/>
                    </a:p>
                  </a:txBody>
                  <a:tcPr/>
                </a:tc>
              </a:tr>
              <a:tr h="55289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55289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55289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55289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55289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55289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55289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39704" y="5301208"/>
            <a:ext cx="46027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Weekly life…..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637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269662"/>
              </p:ext>
            </p:extLst>
          </p:nvPr>
        </p:nvGraphicFramePr>
        <p:xfrm>
          <a:off x="179507" y="620689"/>
          <a:ext cx="8856988" cy="4824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33"/>
                <a:gridCol w="1224136"/>
                <a:gridCol w="1419583"/>
                <a:gridCol w="1265284"/>
                <a:gridCol w="1265284"/>
                <a:gridCol w="1265284"/>
                <a:gridCol w="1265284"/>
              </a:tblGrid>
              <a:tr h="954304">
                <a:tc>
                  <a:txBody>
                    <a:bodyPr/>
                    <a:lstStyle/>
                    <a:p>
                      <a:r>
                        <a:rPr lang="en-IE" dirty="0" smtClean="0"/>
                        <a:t>Monday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Tuesday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Wednesday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Thursday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Friday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Saturday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Sunday</a:t>
                      </a:r>
                      <a:endParaRPr lang="en-IE" dirty="0"/>
                    </a:p>
                  </a:txBody>
                  <a:tcPr/>
                </a:tc>
              </a:tr>
              <a:tr h="55289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55289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55289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55289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55289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55289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55289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33872"/>
            <a:ext cx="6984776" cy="445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276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7934" y="2967335"/>
            <a:ext cx="63081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Who do you talk to?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887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71</TotalTime>
  <Words>49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NewsPrint</vt:lpstr>
      <vt:lpstr>Contraception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Contraception</dc:title>
  <dc:creator>CR Teacher</dc:creator>
  <cp:lastModifiedBy>TR Teacher</cp:lastModifiedBy>
  <cp:revision>4</cp:revision>
  <dcterms:created xsi:type="dcterms:W3CDTF">2013-01-18T13:32:52Z</dcterms:created>
  <dcterms:modified xsi:type="dcterms:W3CDTF">2013-02-04T10:43:04Z</dcterms:modified>
</cp:coreProperties>
</file>